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/>
    <p:restoredTop sz="94643"/>
  </p:normalViewPr>
  <p:slideViewPr>
    <p:cSldViewPr snapToGrid="0" snapToObjects="1">
      <p:cViewPr>
        <p:scale>
          <a:sx n="120" d="100"/>
          <a:sy n="120" d="100"/>
        </p:scale>
        <p:origin x="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0C1-CC94-674F-AEA4-2EE2505AEF31}" type="datetimeFigureOut">
              <a:rPr lang="en-US" smtClean="0"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D8EDC-67BF-0B4F-9FBE-D3540F88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0C1-CC94-674F-AEA4-2EE2505AEF31}" type="datetimeFigureOut">
              <a:rPr lang="en-US" smtClean="0"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D8EDC-67BF-0B4F-9FBE-D3540F88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14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0C1-CC94-674F-AEA4-2EE2505AEF31}" type="datetimeFigureOut">
              <a:rPr lang="en-US" smtClean="0"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D8EDC-67BF-0B4F-9FBE-D3540F88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5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0C1-CC94-674F-AEA4-2EE2505AEF31}" type="datetimeFigureOut">
              <a:rPr lang="en-US" smtClean="0"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D8EDC-67BF-0B4F-9FBE-D3540F88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8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0C1-CC94-674F-AEA4-2EE2505AEF31}" type="datetimeFigureOut">
              <a:rPr lang="en-US" smtClean="0"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D8EDC-67BF-0B4F-9FBE-D3540F88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0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0C1-CC94-674F-AEA4-2EE2505AEF31}" type="datetimeFigureOut">
              <a:rPr lang="en-US" smtClean="0"/>
              <a:t>11/1/16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D8EDC-67BF-0B4F-9FBE-D3540F88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9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0C1-CC94-674F-AEA4-2EE2505AEF31}" type="datetimeFigureOut">
              <a:rPr lang="en-US" smtClean="0"/>
              <a:t>11/1/16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D8EDC-67BF-0B4F-9FBE-D3540F88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8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0C1-CC94-674F-AEA4-2EE2505AEF31}" type="datetimeFigureOut">
              <a:rPr lang="en-US" smtClean="0"/>
              <a:t>11/1/16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D8EDC-67BF-0B4F-9FBE-D3540F88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6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0C1-CC94-674F-AEA4-2EE2505AEF31}" type="datetimeFigureOut">
              <a:rPr lang="en-US" smtClean="0"/>
              <a:t>11/1/16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D8EDC-67BF-0B4F-9FBE-D3540F88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85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0C1-CC94-674F-AEA4-2EE2505AEF31}" type="datetimeFigureOut">
              <a:rPr lang="en-US" smtClean="0"/>
              <a:t>11/1/16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D8EDC-67BF-0B4F-9FBE-D3540F88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3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0C1-CC94-674F-AEA4-2EE2505AEF31}" type="datetimeFigureOut">
              <a:rPr lang="en-US" smtClean="0"/>
              <a:t>11/1/16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D8EDC-67BF-0B4F-9FBE-D3540F88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30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D80C1-CC94-674F-AEA4-2EE2505AEF31}" type="datetimeFigureOut">
              <a:rPr lang="en-US" smtClean="0"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D8EDC-67BF-0B4F-9FBE-D3540F88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40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57" y="0"/>
            <a:ext cx="969328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3004457" y="2438402"/>
            <a:ext cx="318716" cy="435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174171" y="174174"/>
            <a:ext cx="318716" cy="435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174171" y="783775"/>
            <a:ext cx="318716" cy="4354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4286" t="58000" r="51428" b="18381"/>
          <a:stretch/>
        </p:blipFill>
        <p:spPr>
          <a:xfrm>
            <a:off x="174171" y="1676400"/>
            <a:ext cx="195943" cy="2429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48571" t="62572" r="32857" b="16285"/>
          <a:stretch/>
        </p:blipFill>
        <p:spPr>
          <a:xfrm>
            <a:off x="156635" y="2113565"/>
            <a:ext cx="231013" cy="263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3143" t="51143" r="64571" b="32857"/>
          <a:stretch/>
        </p:blipFill>
        <p:spPr>
          <a:xfrm>
            <a:off x="153605" y="2585129"/>
            <a:ext cx="234043" cy="228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53809" t="49524" r="37619" b="37302"/>
          <a:stretch/>
        </p:blipFill>
        <p:spPr>
          <a:xfrm>
            <a:off x="173212" y="2997242"/>
            <a:ext cx="237412" cy="2736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396" y="3455951"/>
            <a:ext cx="343547" cy="32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46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57" y="0"/>
            <a:ext cx="969328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3004457" y="2438402"/>
            <a:ext cx="318716" cy="435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174171" y="174174"/>
            <a:ext cx="318716" cy="435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174171" y="783775"/>
            <a:ext cx="318716" cy="4354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4286" t="58000" r="51428" b="18381"/>
          <a:stretch/>
        </p:blipFill>
        <p:spPr>
          <a:xfrm>
            <a:off x="174171" y="1676400"/>
            <a:ext cx="195943" cy="2429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48571" t="62572" r="32857" b="16285"/>
          <a:stretch/>
        </p:blipFill>
        <p:spPr>
          <a:xfrm>
            <a:off x="156635" y="2113565"/>
            <a:ext cx="231013" cy="263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3143" t="51143" r="64571" b="32857"/>
          <a:stretch/>
        </p:blipFill>
        <p:spPr>
          <a:xfrm>
            <a:off x="153605" y="2585129"/>
            <a:ext cx="234043" cy="228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53809" t="49524" r="37619" b="37302"/>
          <a:stretch/>
        </p:blipFill>
        <p:spPr>
          <a:xfrm>
            <a:off x="173212" y="2997242"/>
            <a:ext cx="237412" cy="2736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396" y="3455951"/>
            <a:ext cx="343547" cy="32588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8998934" y="2997242"/>
            <a:ext cx="304555" cy="297712"/>
          </a:xfrm>
          <a:prstGeom prst="ellipse">
            <a:avLst/>
          </a:prstGeom>
          <a:solidFill>
            <a:srgbClr val="00F0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382812" y="2757249"/>
            <a:ext cx="304555" cy="297712"/>
          </a:xfrm>
          <a:prstGeom prst="ellipse">
            <a:avLst/>
          </a:prstGeom>
          <a:solidFill>
            <a:srgbClr val="00F0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22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517" y="-162944"/>
            <a:ext cx="969328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511275" y="1001489"/>
            <a:ext cx="318716" cy="435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174171" y="174174"/>
            <a:ext cx="318716" cy="435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174171" y="783775"/>
            <a:ext cx="318716" cy="4354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4286" t="58000" r="51428" b="18381"/>
          <a:stretch/>
        </p:blipFill>
        <p:spPr>
          <a:xfrm>
            <a:off x="174171" y="1676400"/>
            <a:ext cx="195943" cy="2429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48571" t="62572" r="32857" b="16285"/>
          <a:stretch/>
        </p:blipFill>
        <p:spPr>
          <a:xfrm>
            <a:off x="156635" y="2113565"/>
            <a:ext cx="231013" cy="263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3143" t="51143" r="64571" b="32857"/>
          <a:stretch/>
        </p:blipFill>
        <p:spPr>
          <a:xfrm>
            <a:off x="153605" y="2585129"/>
            <a:ext cx="234043" cy="228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53809" t="49524" r="37619" b="37302"/>
          <a:stretch/>
        </p:blipFill>
        <p:spPr>
          <a:xfrm>
            <a:off x="173212" y="2997242"/>
            <a:ext cx="237412" cy="2736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3989" y="2843672"/>
            <a:ext cx="343547" cy="3258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3989" y="2312953"/>
            <a:ext cx="343547" cy="325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5221" y="1696344"/>
            <a:ext cx="343547" cy="3258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5843" y="2077344"/>
            <a:ext cx="343547" cy="3258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7499" y="2487842"/>
            <a:ext cx="343547" cy="3258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4205" y="1471996"/>
            <a:ext cx="343547" cy="3258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433" y="2117010"/>
            <a:ext cx="343547" cy="3258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3322" y="2275458"/>
            <a:ext cx="343547" cy="3258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6719" y="2275458"/>
            <a:ext cx="343547" cy="3258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1046" y="3881519"/>
            <a:ext cx="343547" cy="32588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9151" y="4995675"/>
            <a:ext cx="343547" cy="3258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442" y="4055007"/>
            <a:ext cx="343547" cy="32588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6470" y="4969407"/>
            <a:ext cx="343547" cy="3258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1915" y="3299106"/>
            <a:ext cx="169377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['Kinshasa', </a:t>
            </a:r>
            <a:r>
              <a:rPr lang="en-US" dirty="0" err="1" smtClean="0"/>
              <a:t>u'Khartoum</a:t>
            </a:r>
            <a:r>
              <a:rPr lang="en-US" dirty="0" smtClean="0"/>
              <a:t>', </a:t>
            </a:r>
            <a:r>
              <a:rPr lang="en-US" dirty="0" err="1" smtClean="0"/>
              <a:t>u'Cairo</a:t>
            </a:r>
            <a:r>
              <a:rPr lang="en-US" dirty="0" smtClean="0"/>
              <a:t>', </a:t>
            </a:r>
            <a:r>
              <a:rPr lang="en-US" dirty="0" err="1" smtClean="0"/>
              <a:t>u'Baghdad</a:t>
            </a:r>
            <a:r>
              <a:rPr lang="en-US" dirty="0" smtClean="0"/>
              <a:t>', </a:t>
            </a:r>
            <a:r>
              <a:rPr lang="en-US" dirty="0" err="1" smtClean="0"/>
              <a:t>u'Karachi</a:t>
            </a:r>
            <a:r>
              <a:rPr lang="en-US" dirty="0" smtClean="0"/>
              <a:t>', </a:t>
            </a:r>
            <a:r>
              <a:rPr lang="en-US" dirty="0" err="1" smtClean="0"/>
              <a:t>u'Delhi</a:t>
            </a:r>
            <a:r>
              <a:rPr lang="en-US" dirty="0" smtClean="0"/>
              <a:t>', </a:t>
            </a:r>
            <a:r>
              <a:rPr lang="en-US" dirty="0" err="1" smtClean="0"/>
              <a:t>u'Kolkata</a:t>
            </a:r>
            <a:r>
              <a:rPr lang="en-US" dirty="0" smtClean="0"/>
              <a:t>', </a:t>
            </a:r>
            <a:r>
              <a:rPr lang="en-US" dirty="0" err="1" smtClean="0"/>
              <a:t>u'Hong</a:t>
            </a:r>
            <a:r>
              <a:rPr lang="en-US" dirty="0" smtClean="0"/>
              <a:t> Kong', 'Shanghai']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586994" y="3487479"/>
            <a:ext cx="292271" cy="394041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726993" y="2813730"/>
            <a:ext cx="152272" cy="673749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6758768" y="2601346"/>
            <a:ext cx="632908" cy="153509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7391676" y="2601347"/>
            <a:ext cx="590482" cy="212383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982158" y="2542471"/>
            <a:ext cx="439494" cy="212384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8421652" y="2557835"/>
            <a:ext cx="538693" cy="197020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8890442" y="2770219"/>
            <a:ext cx="463319" cy="227024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9420077" y="2498333"/>
            <a:ext cx="22205" cy="508284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55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517" y="-162944"/>
            <a:ext cx="969328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511275" y="1001489"/>
            <a:ext cx="318716" cy="435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174171" y="174174"/>
            <a:ext cx="318716" cy="435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174171" y="783775"/>
            <a:ext cx="318716" cy="4354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4286" t="58000" r="51428" b="18381"/>
          <a:stretch/>
        </p:blipFill>
        <p:spPr>
          <a:xfrm>
            <a:off x="174171" y="1676400"/>
            <a:ext cx="195943" cy="2429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48571" t="62572" r="32857" b="16285"/>
          <a:stretch/>
        </p:blipFill>
        <p:spPr>
          <a:xfrm>
            <a:off x="156635" y="2113565"/>
            <a:ext cx="231013" cy="263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3143" t="51143" r="64571" b="32857"/>
          <a:stretch/>
        </p:blipFill>
        <p:spPr>
          <a:xfrm>
            <a:off x="153605" y="2585129"/>
            <a:ext cx="234043" cy="228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53809" t="49524" r="37619" b="37302"/>
          <a:stretch/>
        </p:blipFill>
        <p:spPr>
          <a:xfrm>
            <a:off x="173212" y="2997242"/>
            <a:ext cx="237412" cy="27368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1915" y="3299106"/>
            <a:ext cx="169377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['Kinshasa', </a:t>
            </a:r>
            <a:r>
              <a:rPr lang="en-US" dirty="0" err="1" smtClean="0"/>
              <a:t>u'Khartoum</a:t>
            </a:r>
            <a:r>
              <a:rPr lang="en-US" dirty="0" smtClean="0"/>
              <a:t>', </a:t>
            </a:r>
            <a:r>
              <a:rPr lang="en-US" dirty="0" err="1" smtClean="0"/>
              <a:t>u'Cairo</a:t>
            </a:r>
            <a:r>
              <a:rPr lang="en-US" dirty="0" smtClean="0"/>
              <a:t>', </a:t>
            </a:r>
            <a:r>
              <a:rPr lang="en-US" dirty="0" err="1" smtClean="0"/>
              <a:t>u'Baghdad</a:t>
            </a:r>
            <a:r>
              <a:rPr lang="en-US" dirty="0" smtClean="0"/>
              <a:t>', </a:t>
            </a:r>
            <a:r>
              <a:rPr lang="en-US" dirty="0" err="1" smtClean="0"/>
              <a:t>u'Karachi</a:t>
            </a:r>
            <a:r>
              <a:rPr lang="en-US" dirty="0" smtClean="0"/>
              <a:t>', </a:t>
            </a:r>
            <a:r>
              <a:rPr lang="en-US" dirty="0" err="1" smtClean="0"/>
              <a:t>u'Delhi</a:t>
            </a:r>
            <a:r>
              <a:rPr lang="en-US" dirty="0" smtClean="0"/>
              <a:t>', </a:t>
            </a:r>
            <a:r>
              <a:rPr lang="en-US" dirty="0" err="1" smtClean="0"/>
              <a:t>u'Kolkata</a:t>
            </a:r>
            <a:r>
              <a:rPr lang="en-US" dirty="0" smtClean="0"/>
              <a:t>', </a:t>
            </a:r>
            <a:r>
              <a:rPr lang="en-US" dirty="0" err="1" smtClean="0"/>
              <a:t>u'Hong</a:t>
            </a:r>
            <a:r>
              <a:rPr lang="en-US" dirty="0" smtClean="0"/>
              <a:t> Kong', 'Shanghai']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586994" y="3487479"/>
            <a:ext cx="292271" cy="394041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726993" y="2813730"/>
            <a:ext cx="152272" cy="673749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6758768" y="2601346"/>
            <a:ext cx="632908" cy="153509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7391676" y="2601347"/>
            <a:ext cx="590482" cy="212383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982158" y="2542471"/>
            <a:ext cx="439494" cy="212384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8421652" y="2557835"/>
            <a:ext cx="538693" cy="197020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8890442" y="2770219"/>
            <a:ext cx="463319" cy="227024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9353761" y="2498333"/>
            <a:ext cx="66316" cy="508284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353761" y="2022232"/>
            <a:ext cx="0" cy="476101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508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517" y="-162944"/>
            <a:ext cx="969328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3312196" y="2220916"/>
            <a:ext cx="318716" cy="435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174171" y="174174"/>
            <a:ext cx="318716" cy="435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4023456" y="2182058"/>
            <a:ext cx="318716" cy="4354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4286" t="58000" r="51428" b="18381"/>
          <a:stretch/>
        </p:blipFill>
        <p:spPr>
          <a:xfrm>
            <a:off x="174171" y="1676400"/>
            <a:ext cx="195943" cy="2429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48571" t="62572" r="32857" b="16285"/>
          <a:stretch/>
        </p:blipFill>
        <p:spPr>
          <a:xfrm>
            <a:off x="156635" y="2113565"/>
            <a:ext cx="231013" cy="263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3143" t="51143" r="64571" b="32857"/>
          <a:stretch/>
        </p:blipFill>
        <p:spPr>
          <a:xfrm>
            <a:off x="153605" y="2585129"/>
            <a:ext cx="234043" cy="228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53809" t="49524" r="37619" b="37302"/>
          <a:stretch/>
        </p:blipFill>
        <p:spPr>
          <a:xfrm>
            <a:off x="173212" y="2997242"/>
            <a:ext cx="237412" cy="27368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1915" y="3299106"/>
            <a:ext cx="169377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['Kinshasa', </a:t>
            </a:r>
            <a:r>
              <a:rPr lang="en-US" dirty="0" err="1" smtClean="0"/>
              <a:t>u'Khartoum</a:t>
            </a:r>
            <a:r>
              <a:rPr lang="en-US" dirty="0" smtClean="0"/>
              <a:t>', </a:t>
            </a:r>
            <a:r>
              <a:rPr lang="en-US" dirty="0" err="1" smtClean="0"/>
              <a:t>u'Cairo</a:t>
            </a:r>
            <a:r>
              <a:rPr lang="en-US" dirty="0" smtClean="0"/>
              <a:t>', </a:t>
            </a:r>
            <a:r>
              <a:rPr lang="en-US" dirty="0" err="1" smtClean="0"/>
              <a:t>u'Baghdad</a:t>
            </a:r>
            <a:r>
              <a:rPr lang="en-US" dirty="0" smtClean="0"/>
              <a:t>', </a:t>
            </a:r>
            <a:r>
              <a:rPr lang="en-US" dirty="0" err="1" smtClean="0"/>
              <a:t>u'Karachi</a:t>
            </a:r>
            <a:r>
              <a:rPr lang="en-US" dirty="0" smtClean="0"/>
              <a:t>', </a:t>
            </a:r>
            <a:r>
              <a:rPr lang="en-US" dirty="0" err="1" smtClean="0"/>
              <a:t>u'Delhi</a:t>
            </a:r>
            <a:r>
              <a:rPr lang="en-US" dirty="0" smtClean="0"/>
              <a:t>', </a:t>
            </a:r>
            <a:r>
              <a:rPr lang="en-US" dirty="0" err="1" smtClean="0"/>
              <a:t>u'Kolkata</a:t>
            </a:r>
            <a:r>
              <a:rPr lang="en-US" dirty="0" smtClean="0"/>
              <a:t>', </a:t>
            </a:r>
            <a:r>
              <a:rPr lang="en-US" dirty="0" err="1" smtClean="0"/>
              <a:t>u'Hong</a:t>
            </a:r>
            <a:r>
              <a:rPr lang="en-US" dirty="0" smtClean="0"/>
              <a:t> Kong', 'Shanghai']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586994" y="3487479"/>
            <a:ext cx="292271" cy="394041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726993" y="2813730"/>
            <a:ext cx="152272" cy="673749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6758768" y="2601346"/>
            <a:ext cx="632908" cy="153509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7391676" y="2601347"/>
            <a:ext cx="590482" cy="212383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982158" y="2542471"/>
            <a:ext cx="439494" cy="212384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8421652" y="2557835"/>
            <a:ext cx="538693" cy="197020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8890442" y="2770219"/>
            <a:ext cx="463319" cy="227024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9353761" y="2498333"/>
            <a:ext cx="66316" cy="508284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353761" y="2022232"/>
            <a:ext cx="0" cy="476101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752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517" y="-162944"/>
            <a:ext cx="969328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3250591" y="2264000"/>
            <a:ext cx="318716" cy="435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6383307" y="3826748"/>
            <a:ext cx="318716" cy="435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174171" y="783775"/>
            <a:ext cx="318716" cy="4354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4286" t="58000" r="51428" b="18381"/>
          <a:stretch/>
        </p:blipFill>
        <p:spPr>
          <a:xfrm>
            <a:off x="174171" y="1676400"/>
            <a:ext cx="195943" cy="2429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48571" t="62572" r="32857" b="16285"/>
          <a:stretch/>
        </p:blipFill>
        <p:spPr>
          <a:xfrm>
            <a:off x="156635" y="2113565"/>
            <a:ext cx="231013" cy="263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3143" t="51143" r="64571" b="32857"/>
          <a:stretch/>
        </p:blipFill>
        <p:spPr>
          <a:xfrm>
            <a:off x="153605" y="2585129"/>
            <a:ext cx="234043" cy="228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53809" t="49524" r="37619" b="37302"/>
          <a:stretch/>
        </p:blipFill>
        <p:spPr>
          <a:xfrm>
            <a:off x="173212" y="2997242"/>
            <a:ext cx="237412" cy="27368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1915" y="3299106"/>
            <a:ext cx="169377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['Kinshasa', </a:t>
            </a:r>
            <a:r>
              <a:rPr lang="en-US" dirty="0" err="1" smtClean="0"/>
              <a:t>u'Khartoum</a:t>
            </a:r>
            <a:r>
              <a:rPr lang="en-US" dirty="0" smtClean="0"/>
              <a:t>', </a:t>
            </a:r>
            <a:r>
              <a:rPr lang="en-US" dirty="0" err="1" smtClean="0"/>
              <a:t>u'Cairo</a:t>
            </a:r>
            <a:r>
              <a:rPr lang="en-US" dirty="0" smtClean="0"/>
              <a:t>', </a:t>
            </a:r>
            <a:r>
              <a:rPr lang="en-US" dirty="0" err="1" smtClean="0"/>
              <a:t>u'Baghdad</a:t>
            </a:r>
            <a:r>
              <a:rPr lang="en-US" dirty="0" smtClean="0"/>
              <a:t>', </a:t>
            </a:r>
            <a:r>
              <a:rPr lang="en-US" dirty="0" err="1" smtClean="0"/>
              <a:t>u'Karachi</a:t>
            </a:r>
            <a:r>
              <a:rPr lang="en-US" dirty="0" smtClean="0"/>
              <a:t>', </a:t>
            </a:r>
            <a:r>
              <a:rPr lang="en-US" dirty="0" err="1" smtClean="0"/>
              <a:t>u'Delhi</a:t>
            </a:r>
            <a:r>
              <a:rPr lang="en-US" dirty="0" smtClean="0"/>
              <a:t>', </a:t>
            </a:r>
            <a:r>
              <a:rPr lang="en-US" dirty="0" err="1" smtClean="0"/>
              <a:t>u'Kolkata</a:t>
            </a:r>
            <a:r>
              <a:rPr lang="en-US" dirty="0" smtClean="0"/>
              <a:t>', </a:t>
            </a:r>
            <a:r>
              <a:rPr lang="en-US" dirty="0" err="1" smtClean="0"/>
              <a:t>u'Hong</a:t>
            </a:r>
            <a:r>
              <a:rPr lang="en-US" dirty="0" smtClean="0"/>
              <a:t> Kong', 'Shanghai']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 flipH="1" flipV="1">
            <a:off x="3164906" y="1960768"/>
            <a:ext cx="305386" cy="442464"/>
          </a:xfrm>
          <a:prstGeom prst="line">
            <a:avLst/>
          </a:prstGeom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281210" y="1960768"/>
            <a:ext cx="950703" cy="280909"/>
          </a:xfrm>
          <a:prstGeom prst="line">
            <a:avLst/>
          </a:prstGeom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0082845" y="3569646"/>
            <a:ext cx="1123958" cy="114853"/>
          </a:xfrm>
          <a:prstGeom prst="line">
            <a:avLst/>
          </a:prstGeom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609654" y="2182679"/>
            <a:ext cx="643283" cy="255723"/>
          </a:xfrm>
          <a:prstGeom prst="line">
            <a:avLst/>
          </a:prstGeom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9405608" y="3026980"/>
            <a:ext cx="740236" cy="657519"/>
          </a:xfrm>
          <a:prstGeom prst="line">
            <a:avLst/>
          </a:prstGeom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9405608" y="2438402"/>
            <a:ext cx="1" cy="588578"/>
          </a:xfrm>
          <a:prstGeom prst="line">
            <a:avLst/>
          </a:prstGeom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622692" y="2555632"/>
            <a:ext cx="2919973" cy="1488831"/>
          </a:xfrm>
          <a:prstGeom prst="line">
            <a:avLst/>
          </a:prstGeom>
          <a:ln w="76200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9282223" y="1960768"/>
            <a:ext cx="123385" cy="477634"/>
          </a:xfrm>
          <a:prstGeom prst="line">
            <a:avLst/>
          </a:prstGeom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16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517" y="-162944"/>
            <a:ext cx="969328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511275" y="1001489"/>
            <a:ext cx="318716" cy="435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174171" y="174174"/>
            <a:ext cx="318716" cy="435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174171" y="783775"/>
            <a:ext cx="318716" cy="4354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4286" t="58000" r="51428" b="18381"/>
          <a:stretch/>
        </p:blipFill>
        <p:spPr>
          <a:xfrm>
            <a:off x="174171" y="1676400"/>
            <a:ext cx="195943" cy="2429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48571" t="62572" r="32857" b="16285"/>
          <a:stretch/>
        </p:blipFill>
        <p:spPr>
          <a:xfrm>
            <a:off x="156635" y="2113565"/>
            <a:ext cx="231013" cy="263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3143" t="51143" r="64571" b="32857"/>
          <a:stretch/>
        </p:blipFill>
        <p:spPr>
          <a:xfrm>
            <a:off x="153605" y="2585129"/>
            <a:ext cx="234043" cy="228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53809" t="49524" r="37619" b="37302"/>
          <a:stretch/>
        </p:blipFill>
        <p:spPr>
          <a:xfrm>
            <a:off x="173212" y="2997242"/>
            <a:ext cx="237412" cy="2736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3989" y="2843672"/>
            <a:ext cx="343547" cy="3258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3989" y="2312953"/>
            <a:ext cx="343547" cy="325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5221" y="1696344"/>
            <a:ext cx="343547" cy="3258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5843" y="2077344"/>
            <a:ext cx="343547" cy="3258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7499" y="2487842"/>
            <a:ext cx="343547" cy="3258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4205" y="1471996"/>
            <a:ext cx="343547" cy="3258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433" y="2117010"/>
            <a:ext cx="343547" cy="3258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3322" y="2275458"/>
            <a:ext cx="343547" cy="3258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6719" y="2275458"/>
            <a:ext cx="343547" cy="3258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1046" y="3881519"/>
            <a:ext cx="343547" cy="32588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9151" y="4995675"/>
            <a:ext cx="343547" cy="3258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442" y="4055007"/>
            <a:ext cx="343547" cy="32588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6470" y="4969407"/>
            <a:ext cx="343547" cy="3258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1915" y="3299106"/>
            <a:ext cx="169377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['Kinshasa', </a:t>
            </a:r>
            <a:r>
              <a:rPr lang="en-US" dirty="0" err="1" smtClean="0"/>
              <a:t>u'Khartoum</a:t>
            </a:r>
            <a:r>
              <a:rPr lang="en-US" dirty="0" smtClean="0"/>
              <a:t>', </a:t>
            </a:r>
            <a:r>
              <a:rPr lang="en-US" dirty="0" err="1" smtClean="0"/>
              <a:t>u'Cairo</a:t>
            </a:r>
            <a:r>
              <a:rPr lang="en-US" dirty="0" smtClean="0"/>
              <a:t>', </a:t>
            </a:r>
            <a:r>
              <a:rPr lang="en-US" dirty="0" err="1" smtClean="0"/>
              <a:t>u'Baghdad</a:t>
            </a:r>
            <a:r>
              <a:rPr lang="en-US" dirty="0" smtClean="0"/>
              <a:t>', </a:t>
            </a:r>
            <a:r>
              <a:rPr lang="en-US" dirty="0" err="1" smtClean="0"/>
              <a:t>u'Karachi</a:t>
            </a:r>
            <a:r>
              <a:rPr lang="en-US" dirty="0" smtClean="0"/>
              <a:t>', </a:t>
            </a:r>
            <a:r>
              <a:rPr lang="en-US" dirty="0" err="1" smtClean="0"/>
              <a:t>u'Delhi</a:t>
            </a:r>
            <a:r>
              <a:rPr lang="en-US" dirty="0" smtClean="0"/>
              <a:t>', </a:t>
            </a:r>
            <a:r>
              <a:rPr lang="en-US" dirty="0" err="1" smtClean="0"/>
              <a:t>u'Kolkata</a:t>
            </a:r>
            <a:r>
              <a:rPr lang="en-US" dirty="0" smtClean="0"/>
              <a:t>', </a:t>
            </a:r>
            <a:r>
              <a:rPr lang="en-US" dirty="0" err="1" smtClean="0"/>
              <a:t>u'Hong</a:t>
            </a:r>
            <a:r>
              <a:rPr lang="en-US" dirty="0" smtClean="0"/>
              <a:t> Kong', 'Shanghai']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586994" y="3487479"/>
            <a:ext cx="292271" cy="394041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726993" y="2813730"/>
            <a:ext cx="152272" cy="673749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6758768" y="2601346"/>
            <a:ext cx="632908" cy="153509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7391676" y="2601347"/>
            <a:ext cx="590482" cy="212383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982158" y="2754855"/>
            <a:ext cx="0" cy="544251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7982158" y="3270926"/>
            <a:ext cx="608949" cy="397307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8550201" y="3668233"/>
            <a:ext cx="512014" cy="549718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3164906" y="1960768"/>
            <a:ext cx="305386" cy="442464"/>
          </a:xfrm>
          <a:prstGeom prst="line">
            <a:avLst/>
          </a:prstGeom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281210" y="1960768"/>
            <a:ext cx="950703" cy="280909"/>
          </a:xfrm>
          <a:prstGeom prst="line">
            <a:avLst/>
          </a:prstGeom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0082845" y="3569646"/>
            <a:ext cx="1123958" cy="114853"/>
          </a:xfrm>
          <a:prstGeom prst="line">
            <a:avLst/>
          </a:prstGeom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609654" y="2182679"/>
            <a:ext cx="643283" cy="255723"/>
          </a:xfrm>
          <a:prstGeom prst="line">
            <a:avLst/>
          </a:prstGeom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9405608" y="3026980"/>
            <a:ext cx="740236" cy="657519"/>
          </a:xfrm>
          <a:prstGeom prst="line">
            <a:avLst/>
          </a:prstGeom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5" idx="0"/>
          </p:cNvCxnSpPr>
          <p:nvPr/>
        </p:nvCxnSpPr>
        <p:spPr>
          <a:xfrm flipH="1">
            <a:off x="9405608" y="2312953"/>
            <a:ext cx="155" cy="714027"/>
          </a:xfrm>
          <a:prstGeom prst="line">
            <a:avLst/>
          </a:prstGeom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622692" y="2555632"/>
            <a:ext cx="2919973" cy="1488831"/>
          </a:xfrm>
          <a:prstGeom prst="line">
            <a:avLst/>
          </a:prstGeom>
          <a:ln w="76200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057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517" y="-162944"/>
            <a:ext cx="969328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3260296" y="2284575"/>
            <a:ext cx="318716" cy="435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2100431" y="1797884"/>
            <a:ext cx="318716" cy="435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6620189" y="2497461"/>
            <a:ext cx="318716" cy="4354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4286" t="58000" r="51428" b="18381"/>
          <a:stretch/>
        </p:blipFill>
        <p:spPr>
          <a:xfrm>
            <a:off x="174171" y="1676400"/>
            <a:ext cx="195943" cy="2429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48571" t="62572" r="32857" b="16285"/>
          <a:stretch/>
        </p:blipFill>
        <p:spPr>
          <a:xfrm>
            <a:off x="156635" y="2113565"/>
            <a:ext cx="231013" cy="263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3143" t="51143" r="64571" b="32857"/>
          <a:stretch/>
        </p:blipFill>
        <p:spPr>
          <a:xfrm>
            <a:off x="153605" y="2585129"/>
            <a:ext cx="234043" cy="228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53809" t="49524" r="37619" b="37302"/>
          <a:stretch/>
        </p:blipFill>
        <p:spPr>
          <a:xfrm>
            <a:off x="173212" y="2997242"/>
            <a:ext cx="237412" cy="2736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3989" y="2843672"/>
            <a:ext cx="343547" cy="3258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3989" y="2312953"/>
            <a:ext cx="343547" cy="325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5221" y="1696344"/>
            <a:ext cx="343547" cy="3258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5843" y="2077344"/>
            <a:ext cx="343547" cy="3258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7499" y="2487842"/>
            <a:ext cx="343547" cy="3258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4205" y="1471996"/>
            <a:ext cx="343547" cy="3258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433" y="2117010"/>
            <a:ext cx="343547" cy="3258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3322" y="2275458"/>
            <a:ext cx="343547" cy="3258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6719" y="2275458"/>
            <a:ext cx="343547" cy="3258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1046" y="3881519"/>
            <a:ext cx="343547" cy="32588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9151" y="4995675"/>
            <a:ext cx="343547" cy="3258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442" y="4055007"/>
            <a:ext cx="343547" cy="32588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6470" y="4969407"/>
            <a:ext cx="343547" cy="3258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1915" y="3299106"/>
            <a:ext cx="169377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['Kinshasa', </a:t>
            </a:r>
            <a:r>
              <a:rPr lang="en-US" dirty="0" err="1" smtClean="0"/>
              <a:t>u'Khartoum</a:t>
            </a:r>
            <a:r>
              <a:rPr lang="en-US" dirty="0" smtClean="0"/>
              <a:t>', </a:t>
            </a:r>
            <a:r>
              <a:rPr lang="en-US" dirty="0" err="1" smtClean="0"/>
              <a:t>u'Cairo</a:t>
            </a:r>
            <a:r>
              <a:rPr lang="en-US" dirty="0" smtClean="0"/>
              <a:t>', </a:t>
            </a:r>
            <a:r>
              <a:rPr lang="en-US" dirty="0" err="1" smtClean="0"/>
              <a:t>u'Baghdad</a:t>
            </a:r>
            <a:r>
              <a:rPr lang="en-US" dirty="0" smtClean="0"/>
              <a:t>', </a:t>
            </a:r>
            <a:r>
              <a:rPr lang="en-US" dirty="0" err="1" smtClean="0"/>
              <a:t>u'Karachi</a:t>
            </a:r>
            <a:r>
              <a:rPr lang="en-US" dirty="0" smtClean="0"/>
              <a:t>', </a:t>
            </a:r>
            <a:r>
              <a:rPr lang="en-US" dirty="0" err="1" smtClean="0"/>
              <a:t>u'Delhi</a:t>
            </a:r>
            <a:r>
              <a:rPr lang="en-US" dirty="0" smtClean="0"/>
              <a:t>', </a:t>
            </a:r>
            <a:r>
              <a:rPr lang="en-US" dirty="0" err="1" smtClean="0"/>
              <a:t>u'Kolkata</a:t>
            </a:r>
            <a:r>
              <a:rPr lang="en-US" dirty="0" smtClean="0"/>
              <a:t>', </a:t>
            </a:r>
            <a:r>
              <a:rPr lang="en-US" dirty="0" err="1" smtClean="0"/>
              <a:t>u'Hong</a:t>
            </a:r>
            <a:r>
              <a:rPr lang="en-US" dirty="0" smtClean="0"/>
              <a:t> Kong', 'Shanghai']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586994" y="3487479"/>
            <a:ext cx="292271" cy="394041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726993" y="2813730"/>
            <a:ext cx="152272" cy="673749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6758768" y="2601346"/>
            <a:ext cx="632908" cy="153509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7391676" y="2601347"/>
            <a:ext cx="590482" cy="212383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982158" y="2754855"/>
            <a:ext cx="0" cy="544251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7982158" y="3270926"/>
            <a:ext cx="608949" cy="397307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8550201" y="3668233"/>
            <a:ext cx="512014" cy="549718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3" idx="0"/>
          </p:cNvCxnSpPr>
          <p:nvPr/>
        </p:nvCxnSpPr>
        <p:spPr>
          <a:xfrm flipV="1">
            <a:off x="6542820" y="3507637"/>
            <a:ext cx="235398" cy="373882"/>
          </a:xfrm>
          <a:prstGeom prst="line">
            <a:avLst/>
          </a:prstGeom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6586345" y="2709616"/>
            <a:ext cx="217116" cy="718881"/>
          </a:xfrm>
          <a:prstGeom prst="line">
            <a:avLst/>
          </a:prstGeom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0203943" y="3569647"/>
            <a:ext cx="1002860" cy="235608"/>
          </a:xfrm>
          <a:prstGeom prst="line">
            <a:avLst/>
          </a:prstGeom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6" idx="2"/>
          </p:cNvCxnSpPr>
          <p:nvPr/>
        </p:nvCxnSpPr>
        <p:spPr>
          <a:xfrm flipH="1">
            <a:off x="1609655" y="2233313"/>
            <a:ext cx="650134" cy="205089"/>
          </a:xfrm>
          <a:prstGeom prst="line">
            <a:avLst/>
          </a:prstGeom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9405608" y="3694578"/>
            <a:ext cx="740235" cy="110677"/>
          </a:xfrm>
          <a:prstGeom prst="line">
            <a:avLst/>
          </a:prstGeom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5" idx="0"/>
          </p:cNvCxnSpPr>
          <p:nvPr/>
        </p:nvCxnSpPr>
        <p:spPr>
          <a:xfrm flipV="1">
            <a:off x="9062216" y="3694578"/>
            <a:ext cx="355045" cy="360429"/>
          </a:xfrm>
          <a:prstGeom prst="line">
            <a:avLst/>
          </a:prstGeom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6" idx="2"/>
            <a:endCxn id="7" idx="1"/>
          </p:cNvCxnSpPr>
          <p:nvPr/>
        </p:nvCxnSpPr>
        <p:spPr>
          <a:xfrm>
            <a:off x="2259789" y="2233313"/>
            <a:ext cx="4360400" cy="481863"/>
          </a:xfrm>
          <a:prstGeom prst="line">
            <a:avLst/>
          </a:prstGeom>
          <a:ln w="76200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310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57" y="0"/>
            <a:ext cx="969328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3004457" y="2438402"/>
            <a:ext cx="318716" cy="435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174171" y="174174"/>
            <a:ext cx="318716" cy="435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174171" y="783775"/>
            <a:ext cx="318716" cy="4354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4286" t="58000" r="51428" b="18381"/>
          <a:stretch/>
        </p:blipFill>
        <p:spPr>
          <a:xfrm>
            <a:off x="174171" y="1676400"/>
            <a:ext cx="195943" cy="2429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48571" t="62572" r="32857" b="16285"/>
          <a:stretch/>
        </p:blipFill>
        <p:spPr>
          <a:xfrm>
            <a:off x="156635" y="2113565"/>
            <a:ext cx="231013" cy="263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3143" t="51143" r="64571" b="32857"/>
          <a:stretch/>
        </p:blipFill>
        <p:spPr>
          <a:xfrm>
            <a:off x="153605" y="2585129"/>
            <a:ext cx="234043" cy="228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53809" t="49524" r="37619" b="37302"/>
          <a:stretch/>
        </p:blipFill>
        <p:spPr>
          <a:xfrm>
            <a:off x="173212" y="2997242"/>
            <a:ext cx="237412" cy="2736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396" y="3455951"/>
            <a:ext cx="343547" cy="325888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6415222" y="2227709"/>
            <a:ext cx="304555" cy="29771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998934" y="2997242"/>
            <a:ext cx="304555" cy="297712"/>
          </a:xfrm>
          <a:prstGeom prst="ellipse">
            <a:avLst/>
          </a:prstGeom>
          <a:solidFill>
            <a:srgbClr val="00F0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938100" y="2570991"/>
            <a:ext cx="304555" cy="29771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346201" y="2757249"/>
            <a:ext cx="304555" cy="29771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846656" y="2468146"/>
            <a:ext cx="304555" cy="297712"/>
          </a:xfrm>
          <a:prstGeom prst="ellipse">
            <a:avLst/>
          </a:prstGeom>
          <a:solidFill>
            <a:srgbClr val="00F0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521506" y="2915599"/>
            <a:ext cx="304555" cy="297712"/>
          </a:xfrm>
          <a:prstGeom prst="ellipse">
            <a:avLst/>
          </a:prstGeom>
          <a:solidFill>
            <a:srgbClr val="00F0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38100" y="3146098"/>
            <a:ext cx="304555" cy="29771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510450" y="2757249"/>
            <a:ext cx="304555" cy="297712"/>
          </a:xfrm>
          <a:prstGeom prst="ellipse">
            <a:avLst/>
          </a:prstGeom>
          <a:solidFill>
            <a:srgbClr val="00F0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294137" y="4521243"/>
            <a:ext cx="304555" cy="2977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2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57" y="0"/>
            <a:ext cx="969328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3004457" y="2438402"/>
            <a:ext cx="318716" cy="435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174171" y="174174"/>
            <a:ext cx="318716" cy="435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174171" y="783775"/>
            <a:ext cx="318716" cy="4354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4286" t="58000" r="51428" b="18381"/>
          <a:stretch/>
        </p:blipFill>
        <p:spPr>
          <a:xfrm>
            <a:off x="174171" y="1676400"/>
            <a:ext cx="195943" cy="2429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48571" t="62572" r="32857" b="16285"/>
          <a:stretch/>
        </p:blipFill>
        <p:spPr>
          <a:xfrm>
            <a:off x="156635" y="2113565"/>
            <a:ext cx="231013" cy="263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3143" t="51143" r="64571" b="32857"/>
          <a:stretch/>
        </p:blipFill>
        <p:spPr>
          <a:xfrm>
            <a:off x="153605" y="2585129"/>
            <a:ext cx="234043" cy="228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53809" t="49524" r="37619" b="37302"/>
          <a:stretch/>
        </p:blipFill>
        <p:spPr>
          <a:xfrm>
            <a:off x="173212" y="2997242"/>
            <a:ext cx="237412" cy="2736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396" y="3455951"/>
            <a:ext cx="343547" cy="32588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8998934" y="2997242"/>
            <a:ext cx="304555" cy="2977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602414" y="3307095"/>
            <a:ext cx="304555" cy="2977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510450" y="2757249"/>
            <a:ext cx="304555" cy="2977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294137" y="4521243"/>
            <a:ext cx="304555" cy="2977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03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120</Words>
  <Application>Microsoft Macintosh PowerPoint</Application>
  <PresentationFormat>Widescreen</PresentationFormat>
  <Paragraphs>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22</cp:revision>
  <dcterms:created xsi:type="dcterms:W3CDTF">2016-10-30T22:15:10Z</dcterms:created>
  <dcterms:modified xsi:type="dcterms:W3CDTF">2016-11-01T21:53:10Z</dcterms:modified>
</cp:coreProperties>
</file>